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14"/>
  </p:notesMasterIdLst>
  <p:sldIdLst>
    <p:sldId id="256" r:id="rId2"/>
    <p:sldId id="261" r:id="rId3"/>
    <p:sldId id="262" r:id="rId4"/>
    <p:sldId id="263" r:id="rId5"/>
    <p:sldId id="295" r:id="rId6"/>
    <p:sldId id="296" r:id="rId7"/>
    <p:sldId id="297" r:id="rId8"/>
    <p:sldId id="292" r:id="rId9"/>
    <p:sldId id="300" r:id="rId10"/>
    <p:sldId id="299" r:id="rId11"/>
    <p:sldId id="298" r:id="rId12"/>
    <p:sldId id="29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129" autoAdjust="0"/>
  </p:normalViewPr>
  <p:slideViewPr>
    <p:cSldViewPr snapToGrid="0">
      <p:cViewPr varScale="1">
        <p:scale>
          <a:sx n="49" d="100"/>
          <a:sy n="49" d="100"/>
        </p:scale>
        <p:origin x="59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A9B65-1D92-434A-A018-F72BB687BED3}" type="datetimeFigureOut">
              <a:rPr lang="nb-NO" smtClean="0"/>
              <a:t>30.04.2025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6D1B9-86EC-47FE-9BD1-505EAB47F4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115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6D1B9-86EC-47FE-9BD1-505EAB47F43B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4315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6D1B9-86EC-47FE-9BD1-505EAB47F43B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103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6D1B9-86EC-47FE-9BD1-505EAB47F43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053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6D1B9-86EC-47FE-9BD1-505EAB47F43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3639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«Selvportrett med pipe», 1886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6D1B9-86EC-47FE-9BD1-505EAB47F43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7505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6D1B9-86EC-47FE-9BD1-505EAB47F43B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625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6D1B9-86EC-47FE-9BD1-505EAB47F43B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324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6D1B9-86EC-47FE-9BD1-505EAB47F43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7634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6D1B9-86EC-47FE-9BD1-505EAB47F43B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7151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6D1B9-86EC-47FE-9BD1-505EAB47F43B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1070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6ADF-F1AB-4FA3-B0D4-09F5264671EA}" type="datetimeFigureOut">
              <a:rPr lang="nb-NO" smtClean="0"/>
              <a:t>30.04.2025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E6BC61C-51F0-4DC3-BF84-ED8EA6DAAC0E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31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6ADF-F1AB-4FA3-B0D4-09F5264671EA}" type="datetimeFigureOut">
              <a:rPr lang="nb-NO" smtClean="0"/>
              <a:t>30.04.2025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C61C-51F0-4DC3-BF84-ED8EA6DAAC0E}" type="slidenum">
              <a:rPr lang="nb-NO" smtClean="0"/>
              <a:t>‹#›</a:t>
            </a:fld>
            <a:endParaRPr lang="nb-NO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0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6ADF-F1AB-4FA3-B0D4-09F5264671EA}" type="datetimeFigureOut">
              <a:rPr lang="nb-NO" smtClean="0"/>
              <a:t>30.04.2025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C61C-51F0-4DC3-BF84-ED8EA6DAAC0E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717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6ADF-F1AB-4FA3-B0D4-09F5264671EA}" type="datetimeFigureOut">
              <a:rPr lang="nb-NO" smtClean="0"/>
              <a:t>30.04.2025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C61C-51F0-4DC3-BF84-ED8EA6DAAC0E}" type="slidenum">
              <a:rPr lang="nb-NO" smtClean="0"/>
              <a:t>‹#›</a:t>
            </a:fld>
            <a:endParaRPr lang="nb-NO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00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6ADF-F1AB-4FA3-B0D4-09F5264671EA}" type="datetimeFigureOut">
              <a:rPr lang="nb-NO" smtClean="0"/>
              <a:t>30.04.2025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C61C-51F0-4DC3-BF84-ED8EA6DAAC0E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95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6ADF-F1AB-4FA3-B0D4-09F5264671EA}" type="datetimeFigureOut">
              <a:rPr lang="nb-NO" smtClean="0"/>
              <a:t>30.04.2025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C61C-51F0-4DC3-BF84-ED8EA6DAAC0E}" type="slidenum">
              <a:rPr lang="nb-NO" smtClean="0"/>
              <a:t>‹#›</a:t>
            </a:fld>
            <a:endParaRPr lang="nb-NO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41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6ADF-F1AB-4FA3-B0D4-09F5264671EA}" type="datetimeFigureOut">
              <a:rPr lang="nb-NO" smtClean="0"/>
              <a:t>30.04.2025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C61C-51F0-4DC3-BF84-ED8EA6DAAC0E}" type="slidenum">
              <a:rPr lang="nb-NO" smtClean="0"/>
              <a:t>‹#›</a:t>
            </a:fld>
            <a:endParaRPr lang="nb-NO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707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6ADF-F1AB-4FA3-B0D4-09F5264671EA}" type="datetimeFigureOut">
              <a:rPr lang="nb-NO" smtClean="0"/>
              <a:t>30.04.2025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C61C-51F0-4DC3-BF84-ED8EA6DAAC0E}" type="slidenum">
              <a:rPr lang="nb-NO" smtClean="0"/>
              <a:t>‹#›</a:t>
            </a:fld>
            <a:endParaRPr lang="nb-NO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86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6ADF-F1AB-4FA3-B0D4-09F5264671EA}" type="datetimeFigureOut">
              <a:rPr lang="nb-NO" smtClean="0"/>
              <a:t>30.04.2025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C61C-51F0-4DC3-BF84-ED8EA6DAAC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7950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6ADF-F1AB-4FA3-B0D4-09F5264671EA}" type="datetimeFigureOut">
              <a:rPr lang="nb-NO" smtClean="0"/>
              <a:t>30.04.2025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C61C-51F0-4DC3-BF84-ED8EA6DAAC0E}" type="slidenum">
              <a:rPr lang="nb-NO" smtClean="0"/>
              <a:t>‹#›</a:t>
            </a:fld>
            <a:endParaRPr lang="nb-NO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937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C0A6ADF-F1AB-4FA3-B0D4-09F5264671EA}" type="datetimeFigureOut">
              <a:rPr lang="nb-NO" smtClean="0"/>
              <a:t>30.04.2025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C61C-51F0-4DC3-BF84-ED8EA6DAAC0E}" type="slidenum">
              <a:rPr lang="nb-NO" smtClean="0"/>
              <a:t>‹#›</a:t>
            </a:fld>
            <a:endParaRPr lang="nb-NO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876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A6ADF-F1AB-4FA3-B0D4-09F5264671EA}" type="datetimeFigureOut">
              <a:rPr lang="nb-NO" smtClean="0"/>
              <a:t>30.04.2025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E6BC61C-51F0-4DC3-BF84-ED8EA6DAAC0E}" type="slidenum">
              <a:rPr lang="nb-NO" smtClean="0"/>
              <a:t>‹#›</a:t>
            </a:fld>
            <a:endParaRPr lang="nb-NO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63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2A5BFB5-C1E2-7ABB-78C6-6373D6434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10" y="1474969"/>
            <a:ext cx="3883803" cy="1413196"/>
          </a:xfrm>
        </p:spPr>
        <p:txBody>
          <a:bodyPr>
            <a:normAutofit/>
          </a:bodyPr>
          <a:lstStyle/>
          <a:p>
            <a:pPr algn="ctr"/>
            <a:r>
              <a:rPr lang="nb-NO" sz="2500" dirty="0"/>
              <a:t>Kunst som livshjelp</a:t>
            </a:r>
            <a:br>
              <a:rPr lang="nb-NO" sz="2500" dirty="0"/>
            </a:br>
            <a:r>
              <a:rPr lang="nb-NO" sz="2500" dirty="0"/>
              <a:t>    </a:t>
            </a:r>
            <a:br>
              <a:rPr lang="nb-NO" sz="2500" dirty="0"/>
            </a:br>
            <a:r>
              <a:rPr lang="nb-NO" sz="2000" dirty="0"/>
              <a:t>Guro Skottene</a:t>
            </a:r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406F52F5-88F5-7A76-1E05-86DC595CD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006" y="3531204"/>
            <a:ext cx="3274215" cy="1610643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Mestringskonferanse</a:t>
            </a:r>
          </a:p>
          <a:p>
            <a:pPr algn="ctr"/>
            <a:r>
              <a:rPr lang="nb-NO" dirty="0"/>
              <a:t>Hjernesvulstforeningen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Bilde 4" descr="Et bilde som inneholder klær, gress, person, utendørs&#10;&#10;Automatisk generert beskrivelse">
            <a:extLst>
              <a:ext uri="{FF2B5EF4-FFF2-40B4-BE49-F238E27FC236}">
                <a16:creationId xmlns:a16="http://schemas.microsoft.com/office/drawing/2014/main" id="{EF69BDDF-9C38-EAED-4CEB-306E67485A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7" r="-2" b="1353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111" name="Picture 104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2" name="Straight Connector 106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4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1BFABE8-E7B0-AC20-D02B-BAB839241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14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maling, tegning, kunst, Visuell kunst&#10;&#10;Automatisk generert beskrivelse">
            <a:extLst>
              <a:ext uri="{FF2B5EF4-FFF2-40B4-BE49-F238E27FC236}">
                <a16:creationId xmlns:a16="http://schemas.microsoft.com/office/drawing/2014/main" id="{623E3ECC-D8CC-779D-B943-D49FC46A1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28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8869918-5FCF-D02B-2F5F-DAF7F058B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08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23" y="0"/>
            <a:ext cx="8548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79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maling, tegning, Menneskeansikt, sketch&#10;&#10;Automatisk generert beskrivelse">
            <a:extLst>
              <a:ext uri="{FF2B5EF4-FFF2-40B4-BE49-F238E27FC236}">
                <a16:creationId xmlns:a16="http://schemas.microsoft.com/office/drawing/2014/main" id="{9A989711-056E-5870-3865-2FCC8D062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91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maling, sketch, tegning, Menneskeansikt&#10;&#10;Automatisk generert beskrivelse">
            <a:extLst>
              <a:ext uri="{FF2B5EF4-FFF2-40B4-BE49-F238E27FC236}">
                <a16:creationId xmlns:a16="http://schemas.microsoft.com/office/drawing/2014/main" id="{A1E59E0F-CE5C-E9E6-93CE-B49295354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62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B592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lassholder for innhold 11">
            <a:extLst>
              <a:ext uri="{FF2B5EF4-FFF2-40B4-BE49-F238E27FC236}">
                <a16:creationId xmlns:a16="http://schemas.microsoft.com/office/drawing/2014/main" id="{AEF1F403-F54C-570F-2349-668A5EC64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18827" y="643467"/>
            <a:ext cx="455434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08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maling, kunst, landskap, Moderne kunst&#10;&#10;Automatisk generert beskrivelse">
            <a:extLst>
              <a:ext uri="{FF2B5EF4-FFF2-40B4-BE49-F238E27FC236}">
                <a16:creationId xmlns:a16="http://schemas.microsoft.com/office/drawing/2014/main" id="{9886D302-C113-DE09-66F4-C015D14A0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15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F5478695-5439-7E6A-8F8D-BD11F9701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98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6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3F8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e 1" descr="Et bilde som inneholder plante, maling, blomster, vase&#10;&#10;Automatisk generert beskrivels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12" y="643467"/>
            <a:ext cx="431757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37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D0AD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6B1EAD6E-04B9-1E44-8B40-A86A35BC3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077" y="643467"/>
            <a:ext cx="349584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2141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i">
  <a:themeElements>
    <a:clrScheme name="Galleri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i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i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660</TotalTime>
  <Words>26</Words>
  <Application>Microsoft Office PowerPoint</Application>
  <PresentationFormat>Widescreen</PresentationFormat>
  <Paragraphs>14</Paragraphs>
  <Slides>12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Gill Sans MT</vt:lpstr>
      <vt:lpstr>Galleri</vt:lpstr>
      <vt:lpstr>Kunst som livshjelp      Guro Skottene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Pårørende på liv og død</dc:title>
  <dc:creator>Guro Skottene</dc:creator>
  <cp:lastModifiedBy>Guro Skottene</cp:lastModifiedBy>
  <cp:revision>28</cp:revision>
  <dcterms:created xsi:type="dcterms:W3CDTF">2023-08-23T17:48:47Z</dcterms:created>
  <dcterms:modified xsi:type="dcterms:W3CDTF">2025-04-30T05:50:20Z</dcterms:modified>
</cp:coreProperties>
</file>